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70" r:id="rId4"/>
    <p:sldId id="269" r:id="rId5"/>
    <p:sldId id="268" r:id="rId6"/>
    <p:sldId id="267" r:id="rId7"/>
    <p:sldId id="266" r:id="rId8"/>
    <p:sldId id="265" r:id="rId9"/>
    <p:sldId id="262" r:id="rId10"/>
    <p:sldId id="286" r:id="rId11"/>
    <p:sldId id="287" r:id="rId12"/>
    <p:sldId id="288" r:id="rId13"/>
    <p:sldId id="261" r:id="rId14"/>
    <p:sldId id="281" r:id="rId15"/>
    <p:sldId id="276" r:id="rId16"/>
    <p:sldId id="284" r:id="rId17"/>
    <p:sldId id="283" r:id="rId18"/>
    <p:sldId id="285" r:id="rId19"/>
    <p:sldId id="282" r:id="rId20"/>
    <p:sldId id="278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77" autoAdjust="0"/>
  </p:normalViewPr>
  <p:slideViewPr>
    <p:cSldViewPr>
      <p:cViewPr varScale="1">
        <p:scale>
          <a:sx n="117" d="100"/>
          <a:sy n="11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69E7A-7E95-4360-B450-F7F156FAE25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7B933-4881-494D-BC59-843BF4892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53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953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342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340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916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975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321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371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344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757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0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432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3DB1-5651-42C0-8CF1-E77D1A05C78A}" type="datetimeFigureOut">
              <a:rPr lang="ru-RU" smtClean="0"/>
              <a:pPr/>
              <a:t>23.08.2025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981F-FB3E-4E43-A20B-E1551EC6BE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398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152127"/>
          </a:xfrm>
        </p:spPr>
        <p:txBody>
          <a:bodyPr>
            <a:normAutofit fontScale="90000"/>
          </a:bodyPr>
          <a:lstStyle/>
          <a:p>
            <a:pPr fontAlgn="auto"/>
            <a:r>
              <a:rPr lang="ru-RU" sz="1800" b="1" dirty="0"/>
              <a:t>МУНИЦИПАЛЬНОЕ БЮДЖЕТНОЕ ДОШКОЛЬНОЕ ОБРАЗОВАТЕЛЬНОЕ </a:t>
            </a:r>
            <a:br>
              <a:rPr lang="ru-RU" sz="1800" b="1" dirty="0"/>
            </a:br>
            <a:r>
              <a:rPr lang="ru-RU" sz="1800" b="1" dirty="0"/>
              <a:t>УЧРЕЖДЕНИЕ «УЛЫБКА»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МУНИЦИПАЛЬНОГО ОБРАЗОВАНИЯ КРАСНОПЕРЕКОПСКИЙ РАЙОН</a:t>
            </a:r>
            <a:br>
              <a:rPr lang="ru-RU" sz="1800" b="1" dirty="0"/>
            </a:br>
            <a:r>
              <a:rPr lang="ru-RU" sz="1800" b="1" dirty="0"/>
              <a:t> РЕСПУБЛИКА КРЫМ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7160840" cy="4248472"/>
          </a:xfrm>
        </p:spPr>
        <p:txBody>
          <a:bodyPr>
            <a:normAutofit fontScale="85000" lnSpcReduction="20000"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Презентация</a:t>
            </a:r>
          </a:p>
          <a:p>
            <a:r>
              <a:rPr lang="ru-RU" b="1" dirty="0">
                <a:solidFill>
                  <a:schemeClr val="tx1"/>
                </a:solidFill>
              </a:rPr>
              <a:t>«Летняя оздоровительная работа </a:t>
            </a:r>
          </a:p>
          <a:p>
            <a:r>
              <a:rPr lang="ru-RU" b="1" dirty="0">
                <a:solidFill>
                  <a:schemeClr val="tx1"/>
                </a:solidFill>
              </a:rPr>
              <a:t>в детском саду»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</a:rPr>
              <a:t>Воспитатель: Малерик О.А.</a:t>
            </a: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2025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183455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008111"/>
          </a:xfrm>
        </p:spPr>
        <p:txBody>
          <a:bodyPr/>
          <a:lstStyle/>
          <a:p>
            <a:r>
              <a:rPr lang="ru-RU" b="1" dirty="0" smtClean="0"/>
              <a:t>Мы в театре</a:t>
            </a:r>
            <a:endParaRPr lang="ru-RU" b="1" dirty="0"/>
          </a:p>
        </p:txBody>
      </p:sp>
      <p:pic>
        <p:nvPicPr>
          <p:cNvPr id="3075" name="Picture 3" descr="C:\Users\Admin\Desktop\10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01008"/>
            <a:ext cx="35523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Admin\Desktop\10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72816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3785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008111"/>
          </a:xfrm>
        </p:spPr>
        <p:txBody>
          <a:bodyPr/>
          <a:lstStyle/>
          <a:p>
            <a:r>
              <a:rPr lang="ru-RU" b="1" dirty="0" smtClean="0"/>
              <a:t>ОД в летний период</a:t>
            </a:r>
            <a:endParaRPr lang="ru-RU" b="1" dirty="0"/>
          </a:p>
        </p:txBody>
      </p:sp>
      <p:pic>
        <p:nvPicPr>
          <p:cNvPr id="5140" name="Picture 20" descr="C:\Users\Admin\Desktop\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72816"/>
            <a:ext cx="2448272" cy="1843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1" name="Picture 21" descr="C:\Users\Admin\Desktop\1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72816"/>
            <a:ext cx="2460073" cy="1852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2" name="Picture 22" descr="C:\Users\Admin\Desktop\1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1772816"/>
            <a:ext cx="248652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3" name="Picture 23" descr="C:\Users\Admin\Desktop\1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861048"/>
            <a:ext cx="168075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4" name="Picture 24" descr="C:\Users\Admin\Desktop\1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789040"/>
            <a:ext cx="162653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45" name="Picture 25" descr="C:\Users\Admin\Desktop\1 (4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861048"/>
            <a:ext cx="162653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3785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008111"/>
          </a:xfrm>
        </p:spPr>
        <p:txBody>
          <a:bodyPr/>
          <a:lstStyle/>
          <a:p>
            <a:r>
              <a:rPr lang="ru-RU" b="1" dirty="0" smtClean="0"/>
              <a:t>22 августа День флага России</a:t>
            </a:r>
            <a:endParaRPr lang="ru-RU" b="1" dirty="0"/>
          </a:p>
        </p:txBody>
      </p:sp>
      <p:pic>
        <p:nvPicPr>
          <p:cNvPr id="4098" name="Picture 2" descr="C:\Users\Admin\Desktop\15.08\7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2641976" cy="198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Admin\Desktop\флаг\1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92322" y="-8069560"/>
            <a:ext cx="7650850" cy="5760640"/>
          </a:xfrm>
          <a:prstGeom prst="rect">
            <a:avLst/>
          </a:prstGeom>
          <a:noFill/>
        </p:spPr>
      </p:pic>
      <p:pic>
        <p:nvPicPr>
          <p:cNvPr id="1027" name="Picture 3" descr="C:\Users\Admin\Desktop\флаг\1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2322" y="-8069560"/>
            <a:ext cx="7650850" cy="5760640"/>
          </a:xfrm>
          <a:prstGeom prst="rect">
            <a:avLst/>
          </a:prstGeom>
          <a:noFill/>
        </p:spPr>
      </p:pic>
      <p:pic>
        <p:nvPicPr>
          <p:cNvPr id="1028" name="Picture 4" descr="C:\Users\Admin\Desktop\флаг\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257092"/>
            <a:ext cx="2448272" cy="1836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Admin\Desktop\флаг\1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63008" y="-9955510"/>
            <a:ext cx="8670964" cy="6503223"/>
          </a:xfrm>
          <a:prstGeom prst="rect">
            <a:avLst/>
          </a:prstGeom>
          <a:noFill/>
        </p:spPr>
      </p:pic>
      <p:pic>
        <p:nvPicPr>
          <p:cNvPr id="1030" name="Picture 6" descr="C:\Users\Admin\Desktop\флаг\1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4293096"/>
            <a:ext cx="240026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Admin\Desktop\флаг\1 (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4293096"/>
            <a:ext cx="2376264" cy="1789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C:\Users\Admin\Desktop\флаг\1 (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1916832"/>
            <a:ext cx="2582161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 descr="C:\Users\Admin\Desktop\флаг\1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1988840"/>
            <a:ext cx="2470982" cy="1853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3785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7" y="0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Физкультура на свежем </a:t>
            </a:r>
            <a:r>
              <a:rPr lang="ru-RU" b="1" dirty="0" smtClean="0"/>
              <a:t>воздухе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9EBC62-0C7A-454B-9DD4-D519F2757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1844824"/>
            <a:ext cx="2641428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F621FB-487B-4735-8D50-80A80AAB7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2641429" cy="198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9DDF232-3303-4EC2-8FC7-4EBF21BC3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84" y="3875620"/>
            <a:ext cx="1771268" cy="2361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91468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7" y="0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864095"/>
          </a:xfrm>
        </p:spPr>
        <p:txBody>
          <a:bodyPr>
            <a:normAutofit/>
          </a:bodyPr>
          <a:lstStyle/>
          <a:p>
            <a:r>
              <a:rPr lang="ru-RU" b="1" dirty="0"/>
              <a:t>Дыхательная гимнастика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0684D9-99C8-4FD4-B702-5B9F3B7B9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1796361" cy="238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430B69B-D9F2-468C-A884-94B2C9F9B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56792"/>
            <a:ext cx="1800200" cy="239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4A0AA00-96F5-46D8-99AE-F94517245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0808"/>
            <a:ext cx="1800200" cy="239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D4457-7CB3-4CE9-A1B7-4D69E0263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239"/>
          <a:stretch/>
        </p:blipFill>
        <p:spPr>
          <a:xfrm>
            <a:off x="3059831" y="4221088"/>
            <a:ext cx="3506009" cy="2026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6783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Мы на </a:t>
            </a:r>
            <a:r>
              <a:rPr lang="ru-RU" b="1" dirty="0" smtClean="0"/>
              <a:t>прогулке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21D4ACA-7B8F-4BE6-91B7-AE362952F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4" y="1484784"/>
            <a:ext cx="2295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9BD8FA1-4816-4F65-9D1D-55D2D8B59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2295254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Admin\Desktop\Прогулка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484784"/>
            <a:ext cx="2233557" cy="168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Admin\Desktop\6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2852936"/>
            <a:ext cx="2247028" cy="169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Admin\Desktop\2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365104"/>
            <a:ext cx="2376264" cy="1789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Admin\Desktop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509120"/>
            <a:ext cx="2304256" cy="1734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Users\Admin\Desktop\2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293096"/>
            <a:ext cx="1512168" cy="2008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Admin\Desktop\IMG_20250815_0947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2996952"/>
            <a:ext cx="2160240" cy="162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64753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Мытье ног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D4F20E-D128-459A-9CC7-F0FB815D0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2961360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D323AC7-5974-4004-88E9-31D2B4DD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3633731" cy="2735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06487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6480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Гимнастика </a:t>
            </a:r>
            <a:r>
              <a:rPr lang="ru-RU" b="1" dirty="0" smtClean="0"/>
              <a:t>пробуждения </a:t>
            </a:r>
            <a:r>
              <a:rPr lang="ru-RU" b="1" dirty="0"/>
              <a:t>после дневного сна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E6BF8E6-1CA2-46C3-9E66-01D59A0C3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096344" cy="2331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AC5F9EC-CE2B-47C9-84D9-07C4ADF98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3096344" cy="2331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8A9043-8A92-4231-96EC-1D5295F88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05064"/>
            <a:ext cx="3096344" cy="2331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2868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64807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Растирание туловища сухим полотенцем  </a:t>
            </a:r>
          </a:p>
          <a:p>
            <a:pPr marL="0" indent="0" algn="ctr">
              <a:buNone/>
            </a:pPr>
            <a:r>
              <a:rPr lang="ru-RU" b="1" dirty="0"/>
              <a:t>после дневного сна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52F9782-9EE4-41DE-A7D2-E91A87089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168352" cy="2385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D1105E-7C3A-40C5-B479-C1C8F441D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096344" cy="2331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0954E3E-9562-4883-B27F-D711B40EA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61048"/>
            <a:ext cx="1843897" cy="244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49634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6480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/>
              <a:t>Босохождение</a:t>
            </a:r>
            <a:r>
              <a:rPr lang="ru-RU" b="1" dirty="0"/>
              <a:t> – профилактика плоскостопия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7FAD54-1FD7-4B94-8F24-9BCE916F7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2093875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9A8782D-9AFD-454C-B7FB-6F625AA37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56792"/>
            <a:ext cx="2093876" cy="2780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C35DA98-3553-4572-8209-472D8E3BB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45024"/>
            <a:ext cx="3462640" cy="2607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4872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152127"/>
          </a:xfrm>
        </p:spPr>
        <p:txBody>
          <a:bodyPr/>
          <a:lstStyle/>
          <a:p>
            <a:r>
              <a:rPr lang="ru-RU" b="1" dirty="0"/>
              <a:t>Цель: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772816"/>
            <a:ext cx="7200800" cy="3865984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Объединение усилий педагогов ДОУ и родителей по созданию условий, способствующих оздоровлению детского организма в летний период;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Эмоциональному, личностному, познавательному развитию ребенка.</a:t>
            </a:r>
          </a:p>
        </p:txBody>
      </p:sp>
    </p:spTree>
    <p:extLst>
      <p:ext uri="{BB962C8B-B14F-4D97-AF65-F5344CB8AC3E}">
        <p14:creationId xmlns="" xmlns:p14="http://schemas.microsoft.com/office/powerpoint/2010/main" val="406031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7"/>
            <a:ext cx="9139237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7200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Закаливание: мытье рук и лица прохладной водой в течение дня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4AED183-03D4-4916-A7F8-132780164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752687" cy="282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E24B4C2-50CB-4083-B2E1-DFFE20385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3752688" cy="282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95250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latron\Desktop\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01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667049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" y="24474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936103"/>
          </a:xfrm>
        </p:spPr>
        <p:txBody>
          <a:bodyPr/>
          <a:lstStyle/>
          <a:p>
            <a:r>
              <a:rPr lang="ru-RU" b="1" dirty="0"/>
              <a:t>Задачи: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9032" y="1660529"/>
            <a:ext cx="7632848" cy="3577952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 Укрепление здоровья детей посредствам </a:t>
            </a:r>
            <a:r>
              <a:rPr lang="ru-RU" sz="2000" dirty="0" err="1">
                <a:solidFill>
                  <a:schemeClr val="tx1"/>
                </a:solidFill>
              </a:rPr>
              <a:t>здоровьесберегающих</a:t>
            </a:r>
            <a:r>
              <a:rPr lang="ru-RU" sz="2000" dirty="0">
                <a:solidFill>
                  <a:schemeClr val="tx1"/>
                </a:solidFill>
              </a:rPr>
              <a:t> технологий;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Создание условий для игровой деятельности в группе и на прогулке;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Предупреждение детского травматизма через организацию разнообразных форм деятельности;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Формирование положительной мотивации у детей, педагогов, родителей  к проведению физкультурно-оздоровительных, познавательных, творческих мероприятий  в ДОУ и т.д.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64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Оздоровительная работа в ДОУ  в летний период строилась на основании следующих принципов: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7848872" cy="3505944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Систематическое использование физкультурно-оздоровительных, закаливающих технологий.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Учет индивидуальных особенностей детей и запросов родителей.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Положительный эмоциональный настрой ребенка.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Доступность используемых технологий.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69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792087"/>
          </a:xfrm>
        </p:spPr>
        <p:txBody>
          <a:bodyPr>
            <a:noAutofit/>
          </a:bodyPr>
          <a:lstStyle/>
          <a:p>
            <a:r>
              <a:rPr lang="ru-RU" sz="4000" b="1" dirty="0"/>
              <a:t>Цель физкультурно-оздоровительной работы в ДОУ: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7704856" cy="3577952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Способствовать сохранению, укреплению здоровья детей с помощью комплекса оздоровительных мероприятий в летний период.</a:t>
            </a:r>
          </a:p>
        </p:txBody>
      </p:sp>
    </p:spTree>
    <p:extLst>
      <p:ext uri="{BB962C8B-B14F-4D97-AF65-F5344CB8AC3E}">
        <p14:creationId xmlns="" xmlns:p14="http://schemas.microsoft.com/office/powerpoint/2010/main" val="407145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Комплекс оздоровительных мероприятий: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492896"/>
            <a:ext cx="7704856" cy="3145904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Режим дня;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Прогулки на свежем воздухе;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Сбалансированное питание;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Дневной сон;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Разнообразные виды деятельности.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469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Режим дня в летний оздоровительный период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2132856"/>
          <a:ext cx="8229600" cy="3515883"/>
        </p:xfrm>
        <a:graphic>
          <a:graphicData uri="http://schemas.openxmlformats.org/drawingml/2006/table">
            <a:tbl>
              <a:tblPr/>
              <a:tblGrid>
                <a:gridCol w="6813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60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80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68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68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5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Дома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1ED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kern="15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Подъем, утренний туалет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06.30-07.30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5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дошкольном учреждении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1ED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kern="15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Прием и осмотр детей, игры, утренняя гимнастика, общественно полезный труд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07.15-08.40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Подготовка к завтраку, завтрак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08.40-09.00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НОД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09.00-09.30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57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Подготовка к прогулке, прогулка: игры, наблюдения, занятия, самостоятельная деятельность детей, воздушные и солнечные процедуры, общественно полезный труд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09.30-11.30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Возвращение с прогулки, подготовка к обеду, обед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11.30-12.00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Подготовка к дневному сну, сон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12.00-15.30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Постепенный подъем, закаливание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15.30-16.00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Подготовка к полднику, полдник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16.00-16.20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Прогулка: игры, самостоятельная деятельность, общественно полезный труд. Уход детей домой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16.20-17.45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5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Дома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1ED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kern="15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457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Прогулка с детьми, общественно полезный труд, ужин, с игры, гигиенические процедуры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17.45-21.00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285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latin typeface="Times New Roman"/>
                          <a:ea typeface="Calibri"/>
                          <a:cs typeface="Times New Roman"/>
                        </a:rPr>
                        <a:t>Ночной сон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latin typeface="Times New Roman"/>
                          <a:ea typeface="Calibri"/>
                          <a:cs typeface="Times New Roman"/>
                        </a:rPr>
                        <a:t>21.00-06.30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7258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3" y="0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Формы оздоровительных мероприятий в режиме дня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776864" cy="446449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Физкультурно-оздоровительные: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утренняя гимнастика на свежем воздухе;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дозированная ходьба (во время прогулок);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подвижные игры;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дневной сон с доступом свежего воздуха; 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бодрящая гимнастика пробуждения после дневного сна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разнообразные массажи и т.д.</a:t>
            </a:r>
          </a:p>
        </p:txBody>
      </p:sp>
    </p:spTree>
    <p:extLst>
      <p:ext uri="{BB962C8B-B14F-4D97-AF65-F5344CB8AC3E}">
        <p14:creationId xmlns="" xmlns:p14="http://schemas.microsoft.com/office/powerpoint/2010/main" val="58086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atron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" y="7937"/>
            <a:ext cx="9139238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008111"/>
          </a:xfrm>
        </p:spPr>
        <p:txBody>
          <a:bodyPr/>
          <a:lstStyle/>
          <a:p>
            <a:r>
              <a:rPr lang="ru-RU" b="1" dirty="0"/>
              <a:t>Утренняя гимнастика</a:t>
            </a:r>
          </a:p>
        </p:txBody>
      </p:sp>
      <p:pic>
        <p:nvPicPr>
          <p:cNvPr id="3" name="Picture 2" descr="C:\Users\Admin\Desktop\IMG_20250812_082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3816424" cy="2782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dmin\Desktop\IMG_20250812_082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3672408" cy="276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37855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405</Words>
  <Application>Microsoft Office PowerPoint</Application>
  <PresentationFormat>Экран (4:3)</PresentationFormat>
  <Paragraphs>86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МУНИЦИПАЛЬНОЕ БЮДЖЕТНОЕ ДОШКОЛЬНОЕ ОБРАЗОВАТЕЛЬНОЕ  УЧРЕЖДЕНИЕ «УЛЫБКА» МУНИЦИПАЛЬНОГО ОБРАЗОВАНИЯ КРАСНОПЕРЕКОПСКИЙ РАЙОН  РЕСПУБЛИКА КРЫМ </vt:lpstr>
      <vt:lpstr>Цель:</vt:lpstr>
      <vt:lpstr>Задачи:</vt:lpstr>
      <vt:lpstr>Оздоровительная работа в ДОУ  в летний период строилась на основании следующих принципов: </vt:lpstr>
      <vt:lpstr>Цель физкультурно-оздоровительной работы в ДОУ:</vt:lpstr>
      <vt:lpstr>Комплекс оздоровительных мероприятий:</vt:lpstr>
      <vt:lpstr>Режим дня в летний оздоровительный период</vt:lpstr>
      <vt:lpstr>Формы оздоровительных мероприятий в режиме дня</vt:lpstr>
      <vt:lpstr>Утренняя гимнастика</vt:lpstr>
      <vt:lpstr>Мы в театре</vt:lpstr>
      <vt:lpstr>ОД в летний период</vt:lpstr>
      <vt:lpstr>22 августа День флага России</vt:lpstr>
      <vt:lpstr>Физкультура на свежем воздухе</vt:lpstr>
      <vt:lpstr>Дыхательная гимнастика  </vt:lpstr>
      <vt:lpstr>Слайд 15</vt:lpstr>
      <vt:lpstr>Слайд 16</vt:lpstr>
      <vt:lpstr>Слайд 17</vt:lpstr>
      <vt:lpstr>Слайд 18</vt:lpstr>
      <vt:lpstr>Слайд 19</vt:lpstr>
      <vt:lpstr>Слайд 20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flatron</dc:creator>
  <cp:lastModifiedBy>Admin</cp:lastModifiedBy>
  <cp:revision>59</cp:revision>
  <dcterms:created xsi:type="dcterms:W3CDTF">2022-08-22T17:03:39Z</dcterms:created>
  <dcterms:modified xsi:type="dcterms:W3CDTF">2025-08-23T12:12:33Z</dcterms:modified>
</cp:coreProperties>
</file>